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66" r:id="rId6"/>
    <p:sldId id="267" r:id="rId7"/>
    <p:sldId id="270" r:id="rId8"/>
    <p:sldId id="268" r:id="rId9"/>
    <p:sldId id="260" r:id="rId10"/>
    <p:sldId id="258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 autoAdjust="0"/>
    <p:restoredTop sz="93416" autoAdjust="0"/>
  </p:normalViewPr>
  <p:slideViewPr>
    <p:cSldViewPr>
      <p:cViewPr varScale="1">
        <p:scale>
          <a:sx n="69" d="100"/>
          <a:sy n="69" d="100"/>
        </p:scale>
        <p:origin x="80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B571A-F533-4AD3-B969-1FC2D7DE83DA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A0C3-A151-4AE0-A3D9-43E042B9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everyone to the </a:t>
            </a:r>
            <a:r>
              <a:rPr lang="en-US" baseline="0" dirty="0" err="1" smtClean="0"/>
              <a:t>pupilradio</a:t>
            </a:r>
            <a:r>
              <a:rPr lang="en-US" baseline="0" dirty="0" smtClean="0"/>
              <a:t>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like to introduce out team members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Daniel, Joshua and myself </a:t>
            </a:r>
            <a:r>
              <a:rPr lang="en-US" baseline="0" dirty="0" err="1" smtClean="0"/>
              <a:t>Rudhra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 and Joshua involved in design and development of the website.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 also taken care of streaming functionality later during the build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involved in managing project,  some development works and hosting setup.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all had some knowledge in html and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with our previous learning so we decided to go with a website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Initially we were a group of five members.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of our member dropped off from this course in week five.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one walked away in week 11.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we lost the resources, it costs us in the development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9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Pupilradio</a:t>
            </a:r>
            <a:r>
              <a:rPr lang="en-US" dirty="0" smtClean="0"/>
              <a:t>?</a:t>
            </a:r>
          </a:p>
          <a:p>
            <a:r>
              <a:rPr lang="en-US" dirty="0" smtClean="0"/>
              <a:t>It is basically a website playing</a:t>
            </a:r>
            <a:r>
              <a:rPr lang="en-US" baseline="0" dirty="0" smtClean="0"/>
              <a:t> </a:t>
            </a:r>
            <a:r>
              <a:rPr lang="en-US" dirty="0" smtClean="0"/>
              <a:t>music online like a radio station</a:t>
            </a:r>
          </a:p>
          <a:p>
            <a:r>
              <a:rPr lang="en-US" dirty="0" smtClean="0"/>
              <a:t>Music streaming is controlled by the play list set up in the server.</a:t>
            </a:r>
          </a:p>
          <a:p>
            <a:r>
              <a:rPr lang="en-US" dirty="0" smtClean="0"/>
              <a:t>Website</a:t>
            </a:r>
            <a:r>
              <a:rPr lang="en-US" baseline="0" dirty="0" smtClean="0"/>
              <a:t> user has no access to control the songs played like switching to the next or previous song</a:t>
            </a:r>
          </a:p>
          <a:p>
            <a:r>
              <a:rPr lang="en-US" baseline="0" dirty="0" smtClean="0"/>
              <a:t>But we planned to include a song request option with the website.</a:t>
            </a:r>
          </a:p>
          <a:p>
            <a:r>
              <a:rPr lang="en-US" dirty="0" smtClean="0"/>
              <a:t>Where</a:t>
            </a:r>
            <a:r>
              <a:rPr lang="en-US" baseline="0" dirty="0" smtClean="0"/>
              <a:t> user is provided with a list of options and to choose one of the song from the list and submit the request.</a:t>
            </a:r>
          </a:p>
          <a:p>
            <a:r>
              <a:rPr lang="en-US" baseline="0" dirty="0" smtClean="0"/>
              <a:t>That selected song is then added to the playlist in the server and played later on.</a:t>
            </a:r>
            <a:endParaRPr lang="en-US" dirty="0" smtClean="0"/>
          </a:p>
          <a:p>
            <a:r>
              <a:rPr lang="en-US" dirty="0" smtClean="0"/>
              <a:t>This website also</a:t>
            </a:r>
            <a:r>
              <a:rPr lang="en-US" baseline="0" dirty="0" smtClean="0"/>
              <a:t> provides an external link to listen music.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6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External resource is streamed from radionomy.com 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Radionomy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free global service that allows users  to create their own online radio or listen to online radio all created and programmed by users</a:t>
            </a:r>
          </a:p>
          <a:p>
            <a:r>
              <a:rPr lang="en-US" baseline="0" dirty="0" smtClean="0"/>
              <a:t>where a huge number of songs are available. </a:t>
            </a:r>
          </a:p>
          <a:p>
            <a:r>
              <a:rPr lang="en-US" baseline="0" dirty="0" smtClean="0"/>
              <a:t>We created a  radio station and stream our own radio from here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 to execute was </a:t>
            </a:r>
          </a:p>
          <a:p>
            <a:r>
              <a:rPr lang="en-US" dirty="0" smtClean="0"/>
              <a:t>Build website</a:t>
            </a:r>
            <a:r>
              <a:rPr lang="en-US" baseline="0" dirty="0" smtClean="0"/>
              <a:t> using Dreamweaver.</a:t>
            </a:r>
          </a:p>
          <a:p>
            <a:r>
              <a:rPr lang="en-US" baseline="0" dirty="0" smtClean="0"/>
              <a:t>Team members to collect the required number of songs that are allowed to broadcast online and not breaching any copyright.</a:t>
            </a:r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Uniserver</a:t>
            </a:r>
            <a:r>
              <a:rPr lang="en-US" baseline="0" dirty="0" smtClean="0"/>
              <a:t> to start up with our project for streaming and database purposes.</a:t>
            </a:r>
          </a:p>
          <a:p>
            <a:r>
              <a:rPr lang="en-US" baseline="0" dirty="0" smtClean="0"/>
              <a:t>Since coding is done by more than one in the group to maintain the various versions of it</a:t>
            </a:r>
          </a:p>
          <a:p>
            <a:r>
              <a:rPr lang="en-US" baseline="0" dirty="0" smtClean="0"/>
              <a:t>We decided to use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 and access it using the </a:t>
            </a:r>
            <a:r>
              <a:rPr lang="en-US" baseline="0" dirty="0" err="1" smtClean="0"/>
              <a:t>SourceTree</a:t>
            </a:r>
            <a:r>
              <a:rPr lang="en-US" baseline="0" dirty="0" smtClean="0"/>
              <a:t> app which was very convenient for us to manage various files.</a:t>
            </a:r>
          </a:p>
          <a:p>
            <a:r>
              <a:rPr lang="en-US" baseline="0" dirty="0" smtClean="0"/>
              <a:t>Now I invite Joshua to explain the next stages of our project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EE408AD-7659-4D24-B9EF-CA1AA0ABDF72}" type="datetimeFigureOut">
              <a:rPr lang="en-US" smtClean="0"/>
              <a:t>6/4/2015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6600"/>
                </a:solidFill>
                <a:latin typeface="Bauhaus 93" panose="04030905020B02020C02" pitchFamily="82" charset="0"/>
              </a:rPr>
              <a:t>PupilRadio</a:t>
            </a:r>
            <a:endParaRPr lang="en-US" sz="7200" dirty="0">
              <a:solidFill>
                <a:srgbClr val="0066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050" y="1524000"/>
            <a:ext cx="6480048" cy="1752600"/>
          </a:xfrm>
        </p:spPr>
        <p:txBody>
          <a:bodyPr/>
          <a:lstStyle/>
          <a:p>
            <a:r>
              <a:rPr lang="en-US" dirty="0" smtClean="0"/>
              <a:t>Building IT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"/>
    </mc:Choice>
    <mc:Fallback xmlns="">
      <p:transition spd="slow" advTm="338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/>
          <a:lstStyle/>
          <a:p>
            <a:r>
              <a:rPr lang="en-US" dirty="0" smtClean="0"/>
              <a:t>Music Streaming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467600" cy="4754563"/>
          </a:xfrm>
        </p:spPr>
        <p:txBody>
          <a:bodyPr/>
          <a:lstStyle/>
          <a:p>
            <a:pPr marL="36576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"/>
    </mc:Choice>
    <mc:Fallback xmlns="">
      <p:transition spd="slow" advTm="85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16335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"/>
    </mc:Choice>
    <mc:Fallback xmlns="">
      <p:transition spd="slow" advTm="75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14507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"/>
    </mc:Choice>
    <mc:Fallback xmlns="">
      <p:transition spd="slow" advTm="57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Music Stream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2867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"/>
    </mc:Choice>
    <mc:Fallback xmlns="">
      <p:transition spd="slow" advTm="58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Radionomy Stream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001000" cy="4419600"/>
          </a:xfr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"/>
    </mc:Choice>
    <mc:Fallback xmlns="">
      <p:transition spd="slow" advTm="62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/>
              <a:t>P</a:t>
            </a:r>
            <a:r>
              <a:rPr lang="en-US" dirty="0" err="1" smtClean="0"/>
              <a:t>opovic</a:t>
            </a:r>
            <a:endParaRPr lang="en-US" dirty="0" smtClean="0"/>
          </a:p>
          <a:p>
            <a:r>
              <a:rPr lang="en-US" dirty="0" smtClean="0"/>
              <a:t>Joshua </a:t>
            </a:r>
            <a:r>
              <a:rPr lang="en-US" dirty="0" smtClean="0"/>
              <a:t>Busano</a:t>
            </a:r>
            <a:endParaRPr lang="en-US" dirty="0" smtClean="0"/>
          </a:p>
          <a:p>
            <a:r>
              <a:rPr lang="en-US" dirty="0" err="1" smtClean="0"/>
              <a:t>Rudhrakumar</a:t>
            </a:r>
            <a:r>
              <a:rPr lang="en-US" dirty="0" smtClean="0"/>
              <a:t> </a:t>
            </a:r>
            <a:r>
              <a:rPr lang="en-US" dirty="0" err="1" smtClean="0"/>
              <a:t>Gurunathan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"/>
    </mc:Choice>
    <mc:Fallback xmlns="">
      <p:transition spd="slow" advTm="192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panose="04030905020B02020C02" pitchFamily="82" charset="0"/>
              </a:rPr>
              <a:t>PupilRadio 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music streaming website</a:t>
            </a:r>
          </a:p>
          <a:p>
            <a:r>
              <a:rPr lang="en-US" dirty="0" smtClean="0"/>
              <a:t>Song request</a:t>
            </a:r>
          </a:p>
          <a:p>
            <a:r>
              <a:rPr lang="en-US" dirty="0" smtClean="0"/>
              <a:t>External music resource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82" y="327660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"/>
    </mc:Choice>
    <mc:Fallback xmlns="">
      <p:transition spd="slow" advTm="92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Resource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7848600" cy="4174114"/>
          </a:xfrm>
        </p:spPr>
      </p:pic>
    </p:spTree>
    <p:extLst>
      <p:ext uri="{BB962C8B-B14F-4D97-AF65-F5344CB8AC3E}">
        <p14:creationId xmlns:p14="http://schemas.microsoft.com/office/powerpoint/2010/main" val="376955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"/>
    </mc:Choice>
    <mc:Fallback xmlns="">
      <p:transition spd="slow" advTm="89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website using </a:t>
            </a:r>
            <a:r>
              <a:rPr lang="en-US" dirty="0"/>
              <a:t>D</a:t>
            </a:r>
            <a:r>
              <a:rPr lang="en-US" dirty="0" smtClean="0"/>
              <a:t>reamweaver</a:t>
            </a:r>
          </a:p>
          <a:p>
            <a:r>
              <a:rPr lang="en-US" dirty="0" smtClean="0"/>
              <a:t>Collect songs and add to database</a:t>
            </a:r>
          </a:p>
          <a:p>
            <a:r>
              <a:rPr lang="en-US" dirty="0" smtClean="0"/>
              <a:t>Uniserver and MySQL Database</a:t>
            </a:r>
          </a:p>
          <a:p>
            <a:r>
              <a:rPr lang="en-US" dirty="0" smtClean="0"/>
              <a:t>Document version control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5181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"/>
    </mc:Choice>
    <mc:Fallback xmlns="">
      <p:transition spd="slow" advTm="96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a webpage template</a:t>
            </a:r>
          </a:p>
          <a:p>
            <a:r>
              <a:rPr lang="en-US" dirty="0"/>
              <a:t>Learn to use GitHub and </a:t>
            </a:r>
            <a:r>
              <a:rPr lang="en-US" dirty="0" err="1"/>
              <a:t>SourceTree</a:t>
            </a:r>
            <a:endParaRPr lang="en-US" dirty="0"/>
          </a:p>
          <a:p>
            <a:r>
              <a:rPr lang="en-US" dirty="0" smtClean="0"/>
              <a:t>Design </a:t>
            </a:r>
            <a:r>
              <a:rPr lang="en-US" dirty="0" smtClean="0"/>
              <a:t>webpages banner logo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2856767" cy="2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"/>
    </mc:Choice>
    <mc:Fallback xmlns="">
      <p:transition spd="slow" advTm="8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music streaming </a:t>
            </a:r>
            <a:endParaRPr lang="en-US" dirty="0" smtClean="0"/>
          </a:p>
          <a:p>
            <a:r>
              <a:rPr lang="en-US" dirty="0" smtClean="0"/>
              <a:t>song </a:t>
            </a:r>
            <a:r>
              <a:rPr lang="en-US" dirty="0"/>
              <a:t>request</a:t>
            </a:r>
          </a:p>
          <a:p>
            <a:r>
              <a:rPr lang="en-US" dirty="0"/>
              <a:t>Team members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114800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467600" cy="4678363"/>
          </a:xfrm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Media </a:t>
            </a:r>
            <a:r>
              <a:rPr lang="en-US" dirty="0"/>
              <a:t>player and </a:t>
            </a:r>
            <a:r>
              <a:rPr lang="en-US" dirty="0" err="1"/>
              <a:t>Icecast</a:t>
            </a:r>
            <a:endParaRPr lang="en-US" dirty="0"/>
          </a:p>
          <a:p>
            <a:pPr>
              <a:buSzPct val="100000"/>
              <a:buBlip>
                <a:blip r:embed="rId2"/>
              </a:buBlip>
            </a:pPr>
            <a:r>
              <a:rPr lang="en-US" dirty="0"/>
              <a:t>Working music stream</a:t>
            </a:r>
          </a:p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External music stream</a:t>
            </a:r>
          </a:p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Hosting from byethost.com</a:t>
            </a:r>
          </a:p>
          <a:p>
            <a:pPr marL="36576" indent="0">
              <a:buSzPct val="100000"/>
              <a:buNone/>
            </a:pPr>
            <a:endParaRPr lang="en-US" dirty="0" smtClean="0"/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"/>
    </mc:Choice>
    <mc:Fallback xmlns="">
      <p:transition spd="slow" advTm="78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3001962"/>
          </a:xfrm>
        </p:spPr>
        <p:txBody>
          <a:bodyPr anchor="b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7467600" cy="2849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"/>
    </mc:Choice>
    <mc:Fallback xmlns="">
      <p:transition spd="slow" advTm="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815</TotalTime>
  <Words>440</Words>
  <Application>Microsoft Office PowerPoint</Application>
  <PresentationFormat>On-screen Show (4:3)</PresentationFormat>
  <Paragraphs>72</Paragraphs>
  <Slides>14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Bauhaus 93</vt:lpstr>
      <vt:lpstr>Calibri</vt:lpstr>
      <vt:lpstr>Franklin Gothic Book</vt:lpstr>
      <vt:lpstr>Wingdings 2</vt:lpstr>
      <vt:lpstr>Technic</vt:lpstr>
      <vt:lpstr>PupilRadio</vt:lpstr>
      <vt:lpstr>The Team</vt:lpstr>
      <vt:lpstr>PupilRadio </vt:lpstr>
      <vt:lpstr>External Resource</vt:lpstr>
      <vt:lpstr>Plan</vt:lpstr>
      <vt:lpstr>Project Progress</vt:lpstr>
      <vt:lpstr>Roadblocks</vt:lpstr>
      <vt:lpstr>Outcome</vt:lpstr>
      <vt:lpstr>Demo</vt:lpstr>
      <vt:lpstr>Music Streaming </vt:lpstr>
      <vt:lpstr>About Us Page</vt:lpstr>
      <vt:lpstr>Request Page</vt:lpstr>
      <vt:lpstr>External Music Stream</vt:lpstr>
      <vt:lpstr>Radionomy Stream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PupilRadio</dc:title>
  <dc:creator>Rudhra</dc:creator>
  <cp:lastModifiedBy>Joshua Busano</cp:lastModifiedBy>
  <cp:revision>78</cp:revision>
  <dcterms:created xsi:type="dcterms:W3CDTF">2015-05-28T10:19:16Z</dcterms:created>
  <dcterms:modified xsi:type="dcterms:W3CDTF">2015-06-04T01:47:27Z</dcterms:modified>
</cp:coreProperties>
</file>